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sldIdLst>
    <p:sldId id="264" r:id="rId2"/>
    <p:sldId id="271" r:id="rId3"/>
    <p:sldId id="265" r:id="rId4"/>
    <p:sldId id="266" r:id="rId5"/>
    <p:sldId id="276" r:id="rId6"/>
    <p:sldId id="269" r:id="rId7"/>
    <p:sldId id="280" r:id="rId8"/>
    <p:sldId id="272" r:id="rId9"/>
    <p:sldId id="260" r:id="rId10"/>
    <p:sldId id="273" r:id="rId11"/>
    <p:sldId id="261" r:id="rId12"/>
    <p:sldId id="278" r:id="rId13"/>
    <p:sldId id="279" r:id="rId14"/>
    <p:sldId id="274" r:id="rId15"/>
    <p:sldId id="259" r:id="rId16"/>
    <p:sldId id="281" r:id="rId17"/>
    <p:sldId id="282" r:id="rId18"/>
    <p:sldId id="268" r:id="rId19"/>
  </p:sldIdLst>
  <p:sldSz cx="6551613" cy="9251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9" userDrawn="1">
          <p15:clr>
            <a:srgbClr val="A4A3A4"/>
          </p15:clr>
        </p15:guide>
        <p15:guide id="2" pos="20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719a19c6c65abf3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0000"/>
    <a:srgbClr val="FFFF00"/>
    <a:srgbClr val="756649"/>
    <a:srgbClr val="E5DE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36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504" y="102"/>
      </p:cViewPr>
      <p:guideLst>
        <p:guide orient="horz" pos="2919"/>
        <p:guide pos="206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1371" y="1514151"/>
            <a:ext cx="5568871" cy="3221049"/>
          </a:xfrm>
        </p:spPr>
        <p:txBody>
          <a:bodyPr anchor="b"/>
          <a:lstStyle>
            <a:lvl1pPr algn="ctr">
              <a:defRPr sz="42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8952" y="4859416"/>
            <a:ext cx="4913710" cy="2233746"/>
          </a:xfrm>
        </p:spPr>
        <p:txBody>
          <a:bodyPr/>
          <a:lstStyle>
            <a:lvl1pPr marL="0" indent="0" algn="ctr">
              <a:buNone/>
              <a:defRPr sz="1720"/>
            </a:lvl1pPr>
            <a:lvl2pPr marL="327584" indent="0" algn="ctr">
              <a:buNone/>
              <a:defRPr sz="1433"/>
            </a:lvl2pPr>
            <a:lvl3pPr marL="655168" indent="0" algn="ctr">
              <a:buNone/>
              <a:defRPr sz="1290"/>
            </a:lvl3pPr>
            <a:lvl4pPr marL="982751" indent="0" algn="ctr">
              <a:buNone/>
              <a:defRPr sz="1146"/>
            </a:lvl4pPr>
            <a:lvl5pPr marL="1310335" indent="0" algn="ctr">
              <a:buNone/>
              <a:defRPr sz="1146"/>
            </a:lvl5pPr>
            <a:lvl6pPr marL="1637919" indent="0" algn="ctr">
              <a:buNone/>
              <a:defRPr sz="1146"/>
            </a:lvl6pPr>
            <a:lvl7pPr marL="1965503" indent="0" algn="ctr">
              <a:buNone/>
              <a:defRPr sz="1146"/>
            </a:lvl7pPr>
            <a:lvl8pPr marL="2293087" indent="0" algn="ctr">
              <a:buNone/>
              <a:defRPr sz="1146"/>
            </a:lvl8pPr>
            <a:lvl9pPr marL="2620670" indent="0" algn="ctr">
              <a:buNone/>
              <a:defRPr sz="1146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14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22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88498" y="492581"/>
            <a:ext cx="1412692" cy="78406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0424" y="492581"/>
            <a:ext cx="4156179" cy="78406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23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08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570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635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012" y="2306565"/>
            <a:ext cx="5650766" cy="3848554"/>
          </a:xfrm>
        </p:spPr>
        <p:txBody>
          <a:bodyPr anchor="b"/>
          <a:lstStyle>
            <a:lvl1pPr>
              <a:defRPr sz="42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7012" y="6191528"/>
            <a:ext cx="5650766" cy="2023863"/>
          </a:xfrm>
        </p:spPr>
        <p:txBody>
          <a:bodyPr/>
          <a:lstStyle>
            <a:lvl1pPr marL="0" indent="0">
              <a:buNone/>
              <a:defRPr sz="1720">
                <a:solidFill>
                  <a:schemeClr val="tx1"/>
                </a:solidFill>
              </a:defRPr>
            </a:lvl1pPr>
            <a:lvl2pPr marL="327584" indent="0">
              <a:buNone/>
              <a:defRPr sz="1433">
                <a:solidFill>
                  <a:schemeClr val="tx1">
                    <a:tint val="75000"/>
                  </a:schemeClr>
                </a:solidFill>
              </a:defRPr>
            </a:lvl2pPr>
            <a:lvl3pPr marL="655168" indent="0">
              <a:buNone/>
              <a:defRPr sz="1290">
                <a:solidFill>
                  <a:schemeClr val="tx1">
                    <a:tint val="75000"/>
                  </a:schemeClr>
                </a:solidFill>
              </a:defRPr>
            </a:lvl3pPr>
            <a:lvl4pPr marL="982751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4pPr>
            <a:lvl5pPr marL="1310335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5pPr>
            <a:lvl6pPr marL="1637919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6pPr>
            <a:lvl7pPr marL="1965503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7pPr>
            <a:lvl8pPr marL="2293087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8pPr>
            <a:lvl9pPr marL="2620670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96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423" y="2462903"/>
            <a:ext cx="2784436" cy="587027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6754" y="2462903"/>
            <a:ext cx="2784436" cy="587027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14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77" y="492583"/>
            <a:ext cx="5650766" cy="178828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77" y="2268014"/>
            <a:ext cx="2771639" cy="1111518"/>
          </a:xfrm>
        </p:spPr>
        <p:txBody>
          <a:bodyPr anchor="b"/>
          <a:lstStyle>
            <a:lvl1pPr marL="0" indent="0">
              <a:buNone/>
              <a:defRPr sz="1720" b="1"/>
            </a:lvl1pPr>
            <a:lvl2pPr marL="327584" indent="0">
              <a:buNone/>
              <a:defRPr sz="1433" b="1"/>
            </a:lvl2pPr>
            <a:lvl3pPr marL="655168" indent="0">
              <a:buNone/>
              <a:defRPr sz="1290" b="1"/>
            </a:lvl3pPr>
            <a:lvl4pPr marL="982751" indent="0">
              <a:buNone/>
              <a:defRPr sz="1146" b="1"/>
            </a:lvl4pPr>
            <a:lvl5pPr marL="1310335" indent="0">
              <a:buNone/>
              <a:defRPr sz="1146" b="1"/>
            </a:lvl5pPr>
            <a:lvl6pPr marL="1637919" indent="0">
              <a:buNone/>
              <a:defRPr sz="1146" b="1"/>
            </a:lvl6pPr>
            <a:lvl7pPr marL="1965503" indent="0">
              <a:buNone/>
              <a:defRPr sz="1146" b="1"/>
            </a:lvl7pPr>
            <a:lvl8pPr marL="2293087" indent="0">
              <a:buNone/>
              <a:defRPr sz="1146" b="1"/>
            </a:lvl8pPr>
            <a:lvl9pPr marL="2620670" indent="0">
              <a:buNone/>
              <a:defRPr sz="114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277" y="3379532"/>
            <a:ext cx="2771639" cy="49707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6754" y="2268014"/>
            <a:ext cx="2785289" cy="1111518"/>
          </a:xfrm>
        </p:spPr>
        <p:txBody>
          <a:bodyPr anchor="b"/>
          <a:lstStyle>
            <a:lvl1pPr marL="0" indent="0">
              <a:buNone/>
              <a:defRPr sz="1720" b="1"/>
            </a:lvl1pPr>
            <a:lvl2pPr marL="327584" indent="0">
              <a:buNone/>
              <a:defRPr sz="1433" b="1"/>
            </a:lvl2pPr>
            <a:lvl3pPr marL="655168" indent="0">
              <a:buNone/>
              <a:defRPr sz="1290" b="1"/>
            </a:lvl3pPr>
            <a:lvl4pPr marL="982751" indent="0">
              <a:buNone/>
              <a:defRPr sz="1146" b="1"/>
            </a:lvl4pPr>
            <a:lvl5pPr marL="1310335" indent="0">
              <a:buNone/>
              <a:defRPr sz="1146" b="1"/>
            </a:lvl5pPr>
            <a:lvl6pPr marL="1637919" indent="0">
              <a:buNone/>
              <a:defRPr sz="1146" b="1"/>
            </a:lvl6pPr>
            <a:lvl7pPr marL="1965503" indent="0">
              <a:buNone/>
              <a:defRPr sz="1146" b="1"/>
            </a:lvl7pPr>
            <a:lvl8pPr marL="2293087" indent="0">
              <a:buNone/>
              <a:defRPr sz="1146" b="1"/>
            </a:lvl8pPr>
            <a:lvl9pPr marL="2620670" indent="0">
              <a:buNone/>
              <a:defRPr sz="114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6754" y="3379532"/>
            <a:ext cx="2785289" cy="49707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3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174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8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77" y="616797"/>
            <a:ext cx="2113066" cy="2158788"/>
          </a:xfrm>
        </p:spPr>
        <p:txBody>
          <a:bodyPr anchor="b"/>
          <a:lstStyle>
            <a:lvl1pPr>
              <a:defRPr sz="229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5289" y="1332112"/>
            <a:ext cx="3316754" cy="6574881"/>
          </a:xfrm>
        </p:spPr>
        <p:txBody>
          <a:bodyPr/>
          <a:lstStyle>
            <a:lvl1pPr>
              <a:defRPr sz="2293"/>
            </a:lvl1pPr>
            <a:lvl2pPr>
              <a:defRPr sz="2006"/>
            </a:lvl2pPr>
            <a:lvl3pPr>
              <a:defRPr sz="1720"/>
            </a:lvl3pPr>
            <a:lvl4pPr>
              <a:defRPr sz="1433"/>
            </a:lvl4pPr>
            <a:lvl5pPr>
              <a:defRPr sz="1433"/>
            </a:lvl5pPr>
            <a:lvl6pPr>
              <a:defRPr sz="1433"/>
            </a:lvl6pPr>
            <a:lvl7pPr>
              <a:defRPr sz="1433"/>
            </a:lvl7pPr>
            <a:lvl8pPr>
              <a:defRPr sz="1433"/>
            </a:lvl8pPr>
            <a:lvl9pPr>
              <a:defRPr sz="14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277" y="2775585"/>
            <a:ext cx="2113066" cy="5142115"/>
          </a:xfrm>
        </p:spPr>
        <p:txBody>
          <a:bodyPr/>
          <a:lstStyle>
            <a:lvl1pPr marL="0" indent="0">
              <a:buNone/>
              <a:defRPr sz="1146"/>
            </a:lvl1pPr>
            <a:lvl2pPr marL="327584" indent="0">
              <a:buNone/>
              <a:defRPr sz="1003"/>
            </a:lvl2pPr>
            <a:lvl3pPr marL="655168" indent="0">
              <a:buNone/>
              <a:defRPr sz="860"/>
            </a:lvl3pPr>
            <a:lvl4pPr marL="982751" indent="0">
              <a:buNone/>
              <a:defRPr sz="717"/>
            </a:lvl4pPr>
            <a:lvl5pPr marL="1310335" indent="0">
              <a:buNone/>
              <a:defRPr sz="717"/>
            </a:lvl5pPr>
            <a:lvl6pPr marL="1637919" indent="0">
              <a:buNone/>
              <a:defRPr sz="717"/>
            </a:lvl6pPr>
            <a:lvl7pPr marL="1965503" indent="0">
              <a:buNone/>
              <a:defRPr sz="717"/>
            </a:lvl7pPr>
            <a:lvl8pPr marL="2293087" indent="0">
              <a:buNone/>
              <a:defRPr sz="717"/>
            </a:lvl8pPr>
            <a:lvl9pPr marL="2620670" indent="0">
              <a:buNone/>
              <a:defRPr sz="71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07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77" y="616797"/>
            <a:ext cx="2113066" cy="2158788"/>
          </a:xfrm>
        </p:spPr>
        <p:txBody>
          <a:bodyPr anchor="b"/>
          <a:lstStyle>
            <a:lvl1pPr>
              <a:defRPr sz="229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85289" y="1332112"/>
            <a:ext cx="3316754" cy="6574881"/>
          </a:xfrm>
        </p:spPr>
        <p:txBody>
          <a:bodyPr anchor="t"/>
          <a:lstStyle>
            <a:lvl1pPr marL="0" indent="0">
              <a:buNone/>
              <a:defRPr sz="2293"/>
            </a:lvl1pPr>
            <a:lvl2pPr marL="327584" indent="0">
              <a:buNone/>
              <a:defRPr sz="2006"/>
            </a:lvl2pPr>
            <a:lvl3pPr marL="655168" indent="0">
              <a:buNone/>
              <a:defRPr sz="1720"/>
            </a:lvl3pPr>
            <a:lvl4pPr marL="982751" indent="0">
              <a:buNone/>
              <a:defRPr sz="1433"/>
            </a:lvl4pPr>
            <a:lvl5pPr marL="1310335" indent="0">
              <a:buNone/>
              <a:defRPr sz="1433"/>
            </a:lvl5pPr>
            <a:lvl6pPr marL="1637919" indent="0">
              <a:buNone/>
              <a:defRPr sz="1433"/>
            </a:lvl6pPr>
            <a:lvl7pPr marL="1965503" indent="0">
              <a:buNone/>
              <a:defRPr sz="1433"/>
            </a:lvl7pPr>
            <a:lvl8pPr marL="2293087" indent="0">
              <a:buNone/>
              <a:defRPr sz="1433"/>
            </a:lvl8pPr>
            <a:lvl9pPr marL="2620670" indent="0">
              <a:buNone/>
              <a:defRPr sz="1433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277" y="2775585"/>
            <a:ext cx="2113066" cy="5142115"/>
          </a:xfrm>
        </p:spPr>
        <p:txBody>
          <a:bodyPr/>
          <a:lstStyle>
            <a:lvl1pPr marL="0" indent="0">
              <a:buNone/>
              <a:defRPr sz="1146"/>
            </a:lvl1pPr>
            <a:lvl2pPr marL="327584" indent="0">
              <a:buNone/>
              <a:defRPr sz="1003"/>
            </a:lvl2pPr>
            <a:lvl3pPr marL="655168" indent="0">
              <a:buNone/>
              <a:defRPr sz="860"/>
            </a:lvl3pPr>
            <a:lvl4pPr marL="982751" indent="0">
              <a:buNone/>
              <a:defRPr sz="717"/>
            </a:lvl4pPr>
            <a:lvl5pPr marL="1310335" indent="0">
              <a:buNone/>
              <a:defRPr sz="717"/>
            </a:lvl5pPr>
            <a:lvl6pPr marL="1637919" indent="0">
              <a:buNone/>
              <a:defRPr sz="717"/>
            </a:lvl6pPr>
            <a:lvl7pPr marL="1965503" indent="0">
              <a:buNone/>
              <a:defRPr sz="717"/>
            </a:lvl7pPr>
            <a:lvl8pPr marL="2293087" indent="0">
              <a:buNone/>
              <a:defRPr sz="717"/>
            </a:lvl8pPr>
            <a:lvl9pPr marL="2620670" indent="0">
              <a:buNone/>
              <a:defRPr sz="71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85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0424" y="492583"/>
            <a:ext cx="5650766" cy="1788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424" y="2462903"/>
            <a:ext cx="5650766" cy="5870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0423" y="8575189"/>
            <a:ext cx="1474113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222" y="8575189"/>
            <a:ext cx="2211169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27077" y="8575189"/>
            <a:ext cx="1474113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3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l" defTabSz="655168" rtl="0" eaLnBrk="1" latinLnBrk="1" hangingPunct="1">
        <a:lnSpc>
          <a:spcPct val="90000"/>
        </a:lnSpc>
        <a:spcBef>
          <a:spcPct val="0"/>
        </a:spcBef>
        <a:buNone/>
        <a:defRPr sz="31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3792" indent="-163792" algn="l" defTabSz="655168" rtl="0" eaLnBrk="1" latinLnBrk="1" hangingPunct="1">
        <a:lnSpc>
          <a:spcPct val="90000"/>
        </a:lnSpc>
        <a:spcBef>
          <a:spcPts val="717"/>
        </a:spcBef>
        <a:buFont typeface="Arial" panose="020B0604020202020204" pitchFamily="34" charset="0"/>
        <a:buChar char="•"/>
        <a:defRPr sz="2006" kern="1200">
          <a:solidFill>
            <a:schemeClr val="tx1"/>
          </a:solidFill>
          <a:latin typeface="+mn-lt"/>
          <a:ea typeface="+mn-ea"/>
          <a:cs typeface="+mn-cs"/>
        </a:defRPr>
      </a:lvl1pPr>
      <a:lvl2pPr marL="491376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720" kern="1200">
          <a:solidFill>
            <a:schemeClr val="tx1"/>
          </a:solidFill>
          <a:latin typeface="+mn-lt"/>
          <a:ea typeface="+mn-ea"/>
          <a:cs typeface="+mn-cs"/>
        </a:defRPr>
      </a:lvl2pPr>
      <a:lvl3pPr marL="818960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433" kern="1200">
          <a:solidFill>
            <a:schemeClr val="tx1"/>
          </a:solidFill>
          <a:latin typeface="+mn-lt"/>
          <a:ea typeface="+mn-ea"/>
          <a:cs typeface="+mn-cs"/>
        </a:defRPr>
      </a:lvl3pPr>
      <a:lvl4pPr marL="1146543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4pPr>
      <a:lvl5pPr marL="1474127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5pPr>
      <a:lvl6pPr marL="1801711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6pPr>
      <a:lvl7pPr marL="2129295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7pPr>
      <a:lvl8pPr marL="2456879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8pPr>
      <a:lvl9pPr marL="2784462" indent="-163792" algn="l" defTabSz="655168" rtl="0" eaLnBrk="1" latinLnBrk="1" hangingPunct="1">
        <a:lnSpc>
          <a:spcPct val="90000"/>
        </a:lnSpc>
        <a:spcBef>
          <a:spcPts val="358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1pPr>
      <a:lvl2pPr marL="327584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2pPr>
      <a:lvl3pPr marL="655168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3pPr>
      <a:lvl4pPr marL="982751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4pPr>
      <a:lvl5pPr marL="1310335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5pPr>
      <a:lvl6pPr marL="1637919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503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7pPr>
      <a:lvl8pPr marL="2293087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8pPr>
      <a:lvl9pPr marL="2620670" algn="l" defTabSz="655168" rtl="0" eaLnBrk="1" latinLnBrk="1" hangingPunct="1">
        <a:defRPr sz="12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2F9111F-02E3-4CE4-84A0-A29FE9638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46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B02703F-6D37-465A-A0D3-F24A63831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68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66B829C-65DD-46CC-97F2-3345ACCDF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60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38594C9-CF4B-4F05-86CB-7B3448534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55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B3E96C1-7C41-4097-8423-5EC318B49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8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93B0F6A-05D1-498D-ADAE-5F34DC40C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03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FE2300-2AA8-4109-AF52-ADEFB46DA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61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09D36A6-B8D0-4E0E-A334-367A9FCD5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09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12C0CA1-4E48-4A7B-A0FE-236E265FA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31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9DD3A8B-E4D1-4574-926E-329CCF631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4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30A04B7-EE39-484D-BC6E-43330F3FD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3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4E8D323-0477-4E4F-AF84-07B14E794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62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>
            <a:extLst>
              <a:ext uri="{FF2B5EF4-FFF2-40B4-BE49-F238E27FC236}">
                <a16:creationId xmlns:a16="http://schemas.microsoft.com/office/drawing/2014/main" id="{10CAE3D9-20F0-447B-9EED-69A4E43C4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81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76C3D-B493-4881-BD59-6291F1F3F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226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551278C-E973-4E74-89EB-D381B97F2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64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784C2D3-8598-4570-B82D-CD94649E1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80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90288F5-75CB-43D4-9CD9-E9E2A985F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2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937392E-466F-4906-845E-E67D0C5A1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1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5305</TotalTime>
  <Words>0</Words>
  <Application>Microsoft Office PowerPoint</Application>
  <PresentationFormat>사용자 지정</PresentationFormat>
  <Paragraphs>0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수창 정</cp:lastModifiedBy>
  <cp:revision>143</cp:revision>
  <dcterms:created xsi:type="dcterms:W3CDTF">2023-10-10T04:26:08Z</dcterms:created>
  <dcterms:modified xsi:type="dcterms:W3CDTF">2024-08-27T02:44:49Z</dcterms:modified>
</cp:coreProperties>
</file>